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2" r:id="rId26"/>
    <p:sldId id="273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B12E43-0764-4371-8F61-4E001991D9C5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1B4B54-D48D-455E-80AA-C34C5768AF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828801"/>
          </a:xfrm>
        </p:spPr>
        <p:txBody>
          <a:bodyPr/>
          <a:lstStyle/>
          <a:p>
            <a:r>
              <a:rPr lang="en-US" dirty="0" smtClean="0"/>
              <a:t>SHADOW FAN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44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Lalit</a:t>
            </a:r>
            <a:r>
              <a:rPr lang="en-US" dirty="0" smtClean="0"/>
              <a:t> </a:t>
            </a:r>
            <a:r>
              <a:rPr lang="en-US" dirty="0" err="1" smtClean="0"/>
              <a:t>Damodaran</a:t>
            </a:r>
            <a:endParaRPr lang="en-US" dirty="0" smtClean="0"/>
          </a:p>
          <a:p>
            <a:r>
              <a:rPr lang="en-US" dirty="0" err="1" smtClean="0"/>
              <a:t>Mrudula</a:t>
            </a:r>
            <a:r>
              <a:rPr lang="en-US" dirty="0" smtClean="0"/>
              <a:t> </a:t>
            </a:r>
            <a:r>
              <a:rPr lang="en-US" dirty="0" err="1" smtClean="0"/>
              <a:t>Vaidya</a:t>
            </a:r>
            <a:endParaRPr lang="en-US" dirty="0" smtClean="0"/>
          </a:p>
          <a:p>
            <a:r>
              <a:rPr lang="en-US" dirty="0" err="1" smtClean="0"/>
              <a:t>Pratyush</a:t>
            </a:r>
            <a:r>
              <a:rPr lang="en-US" dirty="0" smtClean="0"/>
              <a:t> </a:t>
            </a:r>
            <a:r>
              <a:rPr lang="en-US" dirty="0" err="1" smtClean="0"/>
              <a:t>Bangera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038600" cy="5668963"/>
          </a:xfrm>
        </p:spPr>
        <p:txBody>
          <a:bodyPr>
            <a:normAutofit/>
          </a:bodyPr>
          <a:lstStyle/>
          <a:p>
            <a:r>
              <a:rPr lang="en-US" b="1" dirty="0" smtClean="0"/>
              <a:t>Temperature Sensor (DS1620)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output of the temperature sensor will indicate the ambient temperature.</a:t>
            </a:r>
          </a:p>
          <a:p>
            <a:endParaRPr lang="en-US" dirty="0"/>
          </a:p>
          <a:p>
            <a:r>
              <a:rPr lang="en-US" dirty="0" smtClean="0"/>
              <a:t>The speed of the fan is varied accordingly with respect to the increase or decrease in the temperature.</a:t>
            </a:r>
            <a:endParaRPr lang="en-US" dirty="0"/>
          </a:p>
        </p:txBody>
      </p:sp>
      <p:pic>
        <p:nvPicPr>
          <p:cNvPr id="4098" name="Picture 2" descr="D:\school\Mechatronics\temps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607378" cy="24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6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7162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Digital Potentiometer (AD5220)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D:\school\Mechatronics\potentio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52649"/>
            <a:ext cx="43513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614488"/>
            <a:ext cx="312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 potentiometer is used to vary the speed of the fan by varying the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With every degree increase, the potentiometer is varies by 20 steps.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54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2578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Miscellaneous Circuits</a:t>
            </a:r>
          </a:p>
          <a:p>
            <a:pPr lvl="1"/>
            <a:r>
              <a:rPr lang="en-US" sz="2400" b="1" dirty="0" smtClean="0"/>
              <a:t>Bicolor LED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Green – Increasing Temperature</a:t>
            </a:r>
          </a:p>
          <a:p>
            <a:pPr marL="457200" lvl="1" indent="0">
              <a:buNone/>
            </a:pPr>
            <a:r>
              <a:rPr lang="en-US" sz="2400" dirty="0" smtClean="0"/>
              <a:t>Red – Decreasing Temperature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 smtClean="0"/>
              <a:t>Brushless DC motor (Fan) 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</a:p>
          <a:p>
            <a:pPr marL="457200" lvl="1" indent="0">
              <a:buNone/>
            </a:pPr>
            <a:r>
              <a:rPr lang="en-US" sz="2400" dirty="0" smtClean="0"/>
              <a:t>The output of the digital potentiometer is used to run the fan and vary the speed depending on the change in temperature</a:t>
            </a:r>
            <a:endParaRPr lang="en-US" sz="2400" dirty="0"/>
          </a:p>
        </p:txBody>
      </p:sp>
      <p:pic>
        <p:nvPicPr>
          <p:cNvPr id="6146" name="Picture 2" descr="D:\school\Mechatronics\BI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990600" cy="20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8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chool\Mechatronics\button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233888" cy="19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295400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Pushbuttons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Start Switch -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Used to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switch the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circuit on or to restart the circuit.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     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     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Kill Switch-</a:t>
            </a:r>
          </a:p>
          <a:p>
            <a:pPr marL="457200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Used to stops     the motion of the servo.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6" name="Picture 3" descr="D:\school\Mechatronics\butt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44" y="1295400"/>
            <a:ext cx="1905000" cy="16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pic>
        <p:nvPicPr>
          <p:cNvPr id="8194" name="Picture 2" descr="D:\school\Mechatronics\workin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1"/>
            <a:ext cx="912070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0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school\Mechatronics\WORKING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83584" cy="39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1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PROBLEMS </a:t>
            </a:r>
            <a:r>
              <a:rPr lang="en-US" dirty="0" smtClean="0"/>
              <a:t>FACED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Sensor Calibration</a:t>
            </a:r>
          </a:p>
          <a:p>
            <a:pPr lvl="1"/>
            <a:r>
              <a:rPr lang="en-US" sz="2400" dirty="0" smtClean="0"/>
              <a:t>Difficulty in positioning the PIR sensors on the board to eliminate superposition of their sensing range</a:t>
            </a:r>
          </a:p>
          <a:p>
            <a:pPr lvl="1"/>
            <a:r>
              <a:rPr lang="en-US" sz="2400" dirty="0" smtClean="0"/>
              <a:t>Overcome by designing a mechanical structure separating the three sensors</a:t>
            </a:r>
            <a:endParaRPr lang="en-US" sz="2400" dirty="0"/>
          </a:p>
        </p:txBody>
      </p:sp>
      <p:pic>
        <p:nvPicPr>
          <p:cNvPr id="10242" name="Picture 2" descr="D:\school\Mechatronics\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238750" cy="23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4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3962400"/>
          </a:xfrm>
        </p:spPr>
        <p:txBody>
          <a:bodyPr/>
          <a:lstStyle/>
          <a:p>
            <a:r>
              <a:rPr lang="en-US" b="1" dirty="0" smtClean="0"/>
              <a:t>Temperature sensitivity output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No observable change in fan speed corresponding to varying temperature</a:t>
            </a:r>
          </a:p>
          <a:p>
            <a:pPr lvl="1"/>
            <a:r>
              <a:rPr lang="en-US" sz="2400" dirty="0" smtClean="0"/>
              <a:t>Solved by using an LED which shows the incorporation of temperature change on the fan speed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688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572375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STAMP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08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9" y="457200"/>
            <a:ext cx="8184384" cy="57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5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Construction</a:t>
            </a:r>
          </a:p>
          <a:p>
            <a:r>
              <a:rPr lang="en-US" dirty="0" smtClean="0"/>
              <a:t>Circuits</a:t>
            </a:r>
          </a:p>
          <a:p>
            <a:r>
              <a:rPr lang="en-US" dirty="0" smtClean="0"/>
              <a:t>Working</a:t>
            </a:r>
          </a:p>
          <a:p>
            <a:r>
              <a:rPr lang="en-US" dirty="0" smtClean="0"/>
              <a:t>Problems Solved</a:t>
            </a:r>
          </a:p>
          <a:p>
            <a:r>
              <a:rPr lang="en-US" dirty="0" smtClean="0"/>
              <a:t>Cost Analysis</a:t>
            </a:r>
          </a:p>
          <a:p>
            <a:r>
              <a:rPr lang="en-US" dirty="0" smtClean="0"/>
              <a:t>Future 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239000" cy="6227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PROGRAM: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7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57435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2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681037"/>
            <a:ext cx="7781925" cy="549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37" y="152400"/>
            <a:ext cx="53387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SUBROUTINES: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966787"/>
            <a:ext cx="64865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0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149"/>
            <a:ext cx="8696325" cy="5648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81661"/>
            <a:ext cx="66770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4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24590"/>
              </p:ext>
            </p:extLst>
          </p:nvPr>
        </p:nvGraphicFramePr>
        <p:xfrm>
          <a:off x="457200" y="1600200"/>
          <a:ext cx="8229600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029200"/>
                <a:gridCol w="12192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No.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Component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Quantity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Cost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BASIC</a:t>
                      </a:r>
                      <a:r>
                        <a:rPr lang="en-US" baseline="0" dirty="0" smtClean="0">
                          <a:latin typeface="+mj-lt"/>
                        </a:rPr>
                        <a:t> STAMP 2 Microcontroller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$106.00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PIR (Passive Infrared)</a:t>
                      </a:r>
                      <a:r>
                        <a:rPr lang="en-US" baseline="0" dirty="0" smtClean="0">
                          <a:latin typeface="+mj-lt"/>
                        </a:rPr>
                        <a:t> Sensor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$20.00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3.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PIR (Passive Infrared)</a:t>
                      </a:r>
                      <a:r>
                        <a:rPr lang="en-US" baseline="0" dirty="0" smtClean="0">
                          <a:latin typeface="+mj-lt"/>
                        </a:rPr>
                        <a:t>  Mini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$9.00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4.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Standard Parallax Servomotor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$11.00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RadioShack </a:t>
                      </a:r>
                      <a:r>
                        <a:rPr lang="en-US" dirty="0" smtClean="0">
                          <a:latin typeface="+mj-lt"/>
                        </a:rPr>
                        <a:t>Microfan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$10.00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Temperature Sensor (DS1620)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$5.00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Digital Potentiometer (AD5220)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$3.00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8.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Misc.</a:t>
                      </a:r>
                      <a:r>
                        <a:rPr lang="en-US" baseline="0" dirty="0" smtClean="0">
                          <a:latin typeface="+mj-lt"/>
                        </a:rPr>
                        <a:t> (Pushbuttons, Transistor, Resistors, etc.)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-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$3.00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Total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$167.00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943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+mj-lt"/>
              </a:rPr>
              <a:t>Approximate Mass Production Cost =  $70.00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41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FUTURE SCOPE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Increase the range by incorporating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360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 smtClean="0"/>
                  <a:t> field of operation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Increasing the precision by addition of multiple sensors</a:t>
                </a:r>
              </a:p>
              <a:p>
                <a:endParaRPr lang="en-US" dirty="0"/>
              </a:p>
              <a:p>
                <a:r>
                  <a:rPr lang="en-US" dirty="0" smtClean="0"/>
                  <a:t>Integration of the fan into a home automation system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13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8229600" cy="1600200"/>
          </a:xfrm>
        </p:spPr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0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 fans are widely used in personal office spaces.</a:t>
            </a:r>
          </a:p>
          <a:p>
            <a:endParaRPr lang="en-US" dirty="0" smtClean="0"/>
          </a:p>
          <a:p>
            <a:r>
              <a:rPr lang="en-US" dirty="0" smtClean="0"/>
              <a:t>Typically provided with 2 modes – Static and a Preset swing mode</a:t>
            </a:r>
          </a:p>
          <a:p>
            <a:endParaRPr lang="en-US" dirty="0" smtClean="0"/>
          </a:p>
          <a:p>
            <a:r>
              <a:rPr lang="en-US" dirty="0" smtClean="0"/>
              <a:t>The first mode requires physical effort for the fan to be directed to the changing position of the user</a:t>
            </a:r>
          </a:p>
          <a:p>
            <a:endParaRPr lang="en-US" dirty="0" smtClean="0"/>
          </a:p>
          <a:p>
            <a:r>
              <a:rPr lang="en-US" dirty="0" smtClean="0"/>
              <a:t>The second mode can ne wasteful as the fan may be directed to empty spaces due to preset swing.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Design an automated fan that follows the user’s movement.</a:t>
            </a:r>
          </a:p>
          <a:p>
            <a:endParaRPr lang="en-US" dirty="0"/>
          </a:p>
          <a:p>
            <a:r>
              <a:rPr lang="en-US" dirty="0" smtClean="0"/>
              <a:t>Change the speed of the fan depending on the ambient temperature</a:t>
            </a:r>
          </a:p>
          <a:p>
            <a:endParaRPr lang="en-US" dirty="0"/>
          </a:p>
          <a:p>
            <a:r>
              <a:rPr lang="en-US" dirty="0" smtClean="0"/>
              <a:t>In case of more than a single user, provide automated oscillation of the pan, based on their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Components used:</a:t>
            </a:r>
          </a:p>
          <a:p>
            <a:pPr lvl="1"/>
            <a:endParaRPr lang="en-US" dirty="0"/>
          </a:p>
          <a:p>
            <a:pPr lvl="1"/>
            <a:r>
              <a:rPr lang="en-US" sz="2400" dirty="0" smtClean="0"/>
              <a:t>BASIC STAMP 2 Microcontroller</a:t>
            </a:r>
          </a:p>
          <a:p>
            <a:pPr lvl="1"/>
            <a:r>
              <a:rPr lang="en-US" sz="2400" dirty="0" smtClean="0"/>
              <a:t>Parallax Standard Servomotor</a:t>
            </a:r>
          </a:p>
          <a:p>
            <a:pPr lvl="1"/>
            <a:r>
              <a:rPr lang="en-US" sz="2400" dirty="0" smtClean="0"/>
              <a:t>PIR ( Passive Infrared) Sensors</a:t>
            </a:r>
          </a:p>
          <a:p>
            <a:pPr lvl="1"/>
            <a:r>
              <a:rPr lang="en-US" sz="2400" dirty="0" smtClean="0"/>
              <a:t>Digital Potentiometer (AD5220)</a:t>
            </a:r>
          </a:p>
          <a:p>
            <a:pPr lvl="1"/>
            <a:r>
              <a:rPr lang="en-US" sz="2400" dirty="0" smtClean="0"/>
              <a:t>Transistor</a:t>
            </a:r>
          </a:p>
          <a:p>
            <a:pPr lvl="1"/>
            <a:r>
              <a:rPr lang="en-US" sz="2400" dirty="0" smtClean="0"/>
              <a:t>Temperature Sensor (DS1620)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ratyush\Downloads\IMG_20141201_154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38200"/>
            <a:ext cx="422189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ratyush\Downloads\IMG_20141201_154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3951416" cy="29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4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hool\Mechatronics\CIRCUI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8018"/>
            <a:ext cx="9153111" cy="43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304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CIRCUIT LAYOUT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2262187"/>
            <a:ext cx="5715000" cy="4572000"/>
          </a:xfrm>
        </p:spPr>
        <p:txBody>
          <a:bodyPr/>
          <a:lstStyle/>
          <a:p>
            <a:r>
              <a:rPr lang="en-US" b="1" dirty="0" smtClean="0"/>
              <a:t>PIR (Passive Infrared) Sensor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PIR sensor will give a HIGH or LOW signal depending on whether it can detect motion or not.</a:t>
            </a:r>
            <a:endParaRPr lang="en-US" dirty="0"/>
          </a:p>
        </p:txBody>
      </p:sp>
      <p:pic>
        <p:nvPicPr>
          <p:cNvPr id="2050" name="Picture 2" descr="D:\school\Mechatronics\P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037245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267200" cy="5715000"/>
          </a:xfrm>
        </p:spPr>
        <p:txBody>
          <a:bodyPr/>
          <a:lstStyle/>
          <a:p>
            <a:r>
              <a:rPr lang="en-US" b="1" dirty="0" smtClean="0"/>
              <a:t>Standard </a:t>
            </a:r>
            <a:r>
              <a:rPr lang="en-US" b="1" dirty="0" smtClean="0"/>
              <a:t>Servomotor</a:t>
            </a:r>
          </a:p>
          <a:p>
            <a:endParaRPr lang="en-US" dirty="0"/>
          </a:p>
          <a:p>
            <a:r>
              <a:rPr lang="en-US" dirty="0" smtClean="0"/>
              <a:t>Based on the sensor that detects the motion, the servo head, carrying the fan, is moved to that particular position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D:\school\Mechatronics\ser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61081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327</TotalTime>
  <Words>529</Words>
  <Application>Microsoft Office PowerPoint</Application>
  <PresentationFormat>On-screen Show (4:3)</PresentationFormat>
  <Paragraphs>139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Cambria Math</vt:lpstr>
      <vt:lpstr>Century Gothic</vt:lpstr>
      <vt:lpstr>Courier New</vt:lpstr>
      <vt:lpstr>Palatino Linotype</vt:lpstr>
      <vt:lpstr>Executive</vt:lpstr>
      <vt:lpstr>SHADOW FAN</vt:lpstr>
      <vt:lpstr>CONTENTS</vt:lpstr>
      <vt:lpstr>INTRODUCTION</vt:lpstr>
      <vt:lpstr>GOALS</vt:lpstr>
      <vt:lpstr>CONSTRUCTION</vt:lpstr>
      <vt:lpstr>PowerPoint Presentation</vt:lpstr>
      <vt:lpstr>PowerPoint Presentation</vt:lpstr>
      <vt:lpstr>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</vt:lpstr>
      <vt:lpstr>PowerPoint Presentation</vt:lpstr>
      <vt:lpstr>PROBLEMS FACED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ANALYSIS</vt:lpstr>
      <vt:lpstr>FUTURE SCOPE</vt:lpstr>
      <vt:lpstr>Thank You.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SHADOW FAN</dc:title>
  <dc:creator>Pratyush Bangera</dc:creator>
  <cp:lastModifiedBy>mrudula vaidya</cp:lastModifiedBy>
  <cp:revision>24</cp:revision>
  <dcterms:created xsi:type="dcterms:W3CDTF">2014-12-01T18:10:47Z</dcterms:created>
  <dcterms:modified xsi:type="dcterms:W3CDTF">2014-12-08T22:07:10Z</dcterms:modified>
</cp:coreProperties>
</file>